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0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65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6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E94D8-ACBC-4E50-8CB9-DF03608855B7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9CDF-F5D1-45AE-B51C-0AE3DBEC8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CE098-BBB5-49D1-9685-8AF3A30E83B0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3D437-FE8B-459C-8A43-F270EA1F3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6F10-9418-4BD4-B018-13C1F6D24E47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1408A-D56C-440C-8006-17E5C8C41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A0110-F1E0-41A7-AB1D-A46F51436EB2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121A-51A5-4830-8E6F-CEE4426D9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93976-0F09-45D9-B31C-41AE555D56A2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D4C12-59E0-4BFD-8C48-155191648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E5F4C-EA36-4593-B0B7-176AA7DAFA04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54EA-8EA4-4235-A328-1E7F86935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8775-6B72-401F-97AF-B6992469850B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73D1-C1E8-43C5-850B-F246D02C4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939B-5132-415A-BA03-41903E331854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B16F4-2B60-4AB9-81D7-30EE75ABB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8FBE-E214-4128-8EF2-3AD4C2B8AFA4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D356-6E55-4767-B902-D4710211B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91A3E-CA6F-4C38-9CBA-B41823C3628F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9CE0-99E8-4B8C-8818-7005539E3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BD95B-2A0F-4953-91A2-D804705E712F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91103-6FAC-4E92-87FF-A4E76AA94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26386A-9FEE-4CDB-B2FF-1F5DB38F618E}" type="datetimeFigureOut">
              <a:rPr lang="en-US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535958-2093-4124-B984-DFC8FFE74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Assembly reflects evolution of protein complexes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Emmanuel D. Levy,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Elisabetta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Boeri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Erba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Carol V. Robinson &amp; Sarah A.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Teichmann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276600" y="8382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2008/8/8 zhen JC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The evolutionary relationship (sequence similarity) between different QS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62960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419600"/>
            <a:ext cx="44386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502920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For each evolutionary link between two quaternary structure types, a first quaternary structure type is picked up with a probability p(QS)=T</a:t>
            </a:r>
            <a:r>
              <a:rPr lang="en-US" baseline="30000">
                <a:latin typeface="Calibri" pitchFamily="34" charset="0"/>
              </a:rPr>
              <a:t>QS</a:t>
            </a:r>
            <a:r>
              <a:rPr lang="en-US">
                <a:latin typeface="Calibri" pitchFamily="34" charset="0"/>
              </a:rPr>
              <a:t> / T, where T</a:t>
            </a:r>
            <a:r>
              <a:rPr lang="en-US" baseline="30000">
                <a:latin typeface="Calibri" pitchFamily="34" charset="0"/>
              </a:rPr>
              <a:t>QS</a:t>
            </a:r>
            <a:r>
              <a:rPr lang="en-US">
                <a:latin typeface="Calibri" pitchFamily="34" charset="0"/>
              </a:rPr>
              <a:t> is the quaternary structure size (number of proteins), and T is the total number of proteins. A second quaternary structure is chosen in the same way but the type picked first is set aside and cannot be selected again. One-hundred rounds of reassignment were performed, and a mean number of links and associated standard deviation were calculated for each quaternary structure pair.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Hypothesis of evolutionary route from energetic consideration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1614488"/>
            <a:ext cx="86582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4191000"/>
            <a:ext cx="419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0" y="2895600"/>
            <a:ext cx="419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3200400"/>
            <a:ext cx="419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905000" y="54102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alibri" pitchFamily="34" charset="0"/>
              </a:rPr>
              <a:t>They propose that a hierarchy of interface sizes exists within dihedral complexes, and that the larger interface is conserved in evolution.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Evolutionary route of a homomer can be predicted solely from its interface sizes.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438" y="1447800"/>
            <a:ext cx="49831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otched Right Arrow 3"/>
          <p:cNvSpPr/>
          <p:nvPr/>
        </p:nvSpPr>
        <p:spPr>
          <a:xfrm>
            <a:off x="7086600" y="5105400"/>
            <a:ext cx="1600200" cy="76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Details</a:t>
            </a:r>
          </a:p>
        </p:txBody>
      </p:sp>
      <p:sp>
        <p:nvSpPr>
          <p:cNvPr id="5" name="Oval 4"/>
          <p:cNvSpPr/>
          <p:nvPr/>
        </p:nvSpPr>
        <p:spPr>
          <a:xfrm>
            <a:off x="3581400" y="3657600"/>
            <a:ext cx="16002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40687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144963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429000"/>
            <a:ext cx="40449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Prediction for D3 D4 D5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218113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181600"/>
            <a:ext cx="87439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14612"/>
          <a:stretch>
            <a:fillRect/>
          </a:stretch>
        </p:blipFill>
        <p:spPr bwMode="auto">
          <a:xfrm>
            <a:off x="228600" y="838200"/>
            <a:ext cx="87344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838200" y="152400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prediction of evolutionary routes or intermediates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419600"/>
            <a:ext cx="7848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167438"/>
            <a:ext cx="80391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Validation of the patch size hypothesis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50117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19200"/>
            <a:ext cx="399097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1752600" y="5943600"/>
            <a:ext cx="586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These results demonstrate that the largest interface is maintained consistently during disassembly.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043863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aeckel_drawing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1750"/>
            <a:ext cx="78073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Most proteins interact with other proteins and form protein complexes to carry out their function.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 recent survey (Galvin 2006) of ~2,000 yeast proteins found that more than 80% of the proteins interact with at least one partner.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Unifying principles of evolution and assembly are needed: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hierarchical classification of protein complexes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Evolution path (how to assemble from monomer)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Disease association (sickle cell, </a:t>
            </a:r>
            <a:r>
              <a:rPr lang="en-US" dirty="0" err="1" smtClean="0"/>
              <a:t>Aldolase</a:t>
            </a:r>
            <a:r>
              <a:rPr lang="en-US" dirty="0" smtClean="0"/>
              <a:t> A D128G causes hemolytic anemia, ALDH2 E504K alcohol intoxication in </a:t>
            </a:r>
            <a:r>
              <a:rPr lang="en-US" dirty="0" err="1" smtClean="0"/>
              <a:t>orientals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Structural Classification</a:t>
            </a:r>
            <a:br>
              <a:rPr lang="en-US" dirty="0" smtClean="0"/>
            </a:br>
            <a:r>
              <a:rPr lang="en-US" dirty="0" smtClean="0"/>
              <a:t>of Protein Complexes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8285163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514600"/>
            <a:ext cx="1676400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Graphical representation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392488"/>
            <a:ext cx="16764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SCOP domain architecture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602288"/>
            <a:ext cx="1676400" cy="9223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Sequence similarity and </a:t>
            </a:r>
            <a:r>
              <a:rPr lang="en-US" dirty="0" err="1"/>
              <a:t>sysmetry</a:t>
            </a:r>
            <a:endParaRPr lang="en-US" dirty="0"/>
          </a:p>
        </p:txBody>
      </p:sp>
      <p:sp>
        <p:nvSpPr>
          <p:cNvPr id="9" name="Left Arrow Callout 8"/>
          <p:cNvSpPr/>
          <p:nvPr/>
        </p:nvSpPr>
        <p:spPr>
          <a:xfrm>
            <a:off x="5029200" y="3962400"/>
            <a:ext cx="2286000" cy="1828800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5375 </a:t>
            </a:r>
            <a:r>
              <a:rPr lang="en-US" dirty="0" err="1">
                <a:solidFill>
                  <a:srgbClr val="C00000"/>
                </a:solidFill>
              </a:rPr>
              <a:t>homomers</a:t>
            </a:r>
            <a:endParaRPr lang="en-US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non-redundant at 80% sequence 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209550"/>
            <a:ext cx="763905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62025"/>
            <a:ext cx="87058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Basics 1: Sequence- complex conservation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04800" y="2057400"/>
            <a:ext cx="6400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3500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762000" y="2286000"/>
            <a:ext cx="762000" cy="2667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Symmetry: </a:t>
            </a:r>
            <a:r>
              <a:rPr lang="en-US" sz="2400" i="1" smtClean="0"/>
              <a:t>Cn</a:t>
            </a:r>
            <a:r>
              <a:rPr lang="en-US" sz="2400" smtClean="0"/>
              <a:t> as a cyclic complex containing </a:t>
            </a:r>
            <a:r>
              <a:rPr lang="en-US" sz="2400" i="1" smtClean="0"/>
              <a:t>n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subunits, and </a:t>
            </a:r>
            <a:r>
              <a:rPr lang="en-US" sz="2400" i="1" smtClean="0"/>
              <a:t>Dn</a:t>
            </a:r>
            <a:r>
              <a:rPr lang="en-US" sz="2400" smtClean="0"/>
              <a:t> as a dihedral complex containing </a:t>
            </a:r>
            <a:r>
              <a:rPr lang="en-US" sz="2400" i="1" smtClean="0"/>
              <a:t>2n </a:t>
            </a:r>
            <a:r>
              <a:rPr lang="en-US" sz="2400" smtClean="0"/>
              <a:t>subunits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70897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59436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85800" y="5562600"/>
            <a:ext cx="777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smaller</a:t>
            </a:r>
            <a:r>
              <a:rPr lang="en-US">
                <a:latin typeface="Calibri" pitchFamily="34" charset="0"/>
              </a:rPr>
              <a:t> complexes are more abundant than larger ones, and </a:t>
            </a:r>
            <a:r>
              <a:rPr lang="en-US">
                <a:solidFill>
                  <a:srgbClr val="C00000"/>
                </a:solidFill>
                <a:latin typeface="Calibri" pitchFamily="34" charset="0"/>
              </a:rPr>
              <a:t>even</a:t>
            </a:r>
            <a:r>
              <a:rPr lang="en-US">
                <a:latin typeface="Calibri" pitchFamily="34" charset="0"/>
              </a:rPr>
              <a:t> numbers of subunits are favoured over odd numbers. Whenever an option exists for cyclic or dihedral, on average we find an </a:t>
            </a:r>
            <a:r>
              <a:rPr lang="en-US">
                <a:solidFill>
                  <a:srgbClr val="C00000"/>
                </a:solidFill>
                <a:latin typeface="Calibri" pitchFamily="34" charset="0"/>
              </a:rPr>
              <a:t>11-fold</a:t>
            </a:r>
            <a:r>
              <a:rPr lang="en-US">
                <a:latin typeface="Calibri" pitchFamily="34" charset="0"/>
              </a:rPr>
              <a:t> preference for dihedral complexes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543800" cy="533400"/>
          </a:xfrm>
        </p:spPr>
        <p:txBody>
          <a:bodyPr/>
          <a:lstStyle/>
          <a:p>
            <a:pPr eaLnBrk="1" hangingPunct="1"/>
            <a:r>
              <a:rPr lang="en-US" sz="2400" smtClean="0"/>
              <a:t>Explanation for the preference on dihedral complex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029200"/>
            <a:ext cx="7467600" cy="1477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First face-to-back  interactions are less likely to form by random mutation and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second, at the level of whole complexes, evolution of dihedral complexes can take place in multiple steps (C1-&gt;C2-&gt;D2) whereas </a:t>
            </a:r>
            <a:r>
              <a:rPr lang="en-US" sz="2000" dirty="0" err="1" smtClean="0"/>
              <a:t>cyclics</a:t>
            </a:r>
            <a:r>
              <a:rPr lang="en-US" sz="2000" dirty="0" smtClean="0"/>
              <a:t> must evolve in one step (C1&gt;C4)</a:t>
            </a: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160463"/>
            <a:ext cx="6248400" cy="3727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425</Words>
  <Application>Microsoft Office PowerPoint</Application>
  <PresentationFormat>On-screen Show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Assembly reflects evolution of protein complexes</vt:lpstr>
      <vt:lpstr>Slide 2</vt:lpstr>
      <vt:lpstr>A Structural Classification of Protein Complexes</vt:lpstr>
      <vt:lpstr>Slide 4</vt:lpstr>
      <vt:lpstr>Basics 1: Sequence- complex conservation</vt:lpstr>
      <vt:lpstr>Slide 6</vt:lpstr>
      <vt:lpstr>Symmetry: Cn as a cyclic complex containing n subunits, and Dn as a dihedral complex containing 2n subunits</vt:lpstr>
      <vt:lpstr>Slide 8</vt:lpstr>
      <vt:lpstr>Explanation for the preference on dihedral complex</vt:lpstr>
      <vt:lpstr>The evolutionary relationship (sequence similarity) between different QS</vt:lpstr>
      <vt:lpstr>Hypothesis of evolutionary route from energetic consideration </vt:lpstr>
      <vt:lpstr>Evolutionary route of a homomer can be predicted solely from its interface sizes. </vt:lpstr>
      <vt:lpstr>Slide 13</vt:lpstr>
      <vt:lpstr>Prediction for D3 D4 D5</vt:lpstr>
      <vt:lpstr>Slide 15</vt:lpstr>
      <vt:lpstr>Validation of the patch size hypothesis</vt:lpstr>
      <vt:lpstr>Slide 17</vt:lpstr>
      <vt:lpstr>Slide 18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 reflects evolution of protein complexes</dc:title>
  <dc:creator>shizhen</dc:creator>
  <cp:lastModifiedBy>shizhen</cp:lastModifiedBy>
  <cp:revision>37</cp:revision>
  <dcterms:created xsi:type="dcterms:W3CDTF">2008-08-07T19:40:41Z</dcterms:created>
  <dcterms:modified xsi:type="dcterms:W3CDTF">2009-08-18T16:07:42Z</dcterms:modified>
</cp:coreProperties>
</file>